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2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59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00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81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3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1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88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20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0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2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598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074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2017/11/14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91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Photo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95846" y="627281"/>
            <a:ext cx="69058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Given Name</a:t>
            </a:r>
            <a:r>
              <a:rPr lang="en-US" altLang="ja-JP" sz="2000" dirty="0"/>
              <a:t> </a:t>
            </a:r>
            <a:r>
              <a:rPr kumimoji="1" lang="en-US" altLang="ja-JP" sz="2000" dirty="0" smtClean="0"/>
              <a:t> Family Name</a:t>
            </a:r>
          </a:p>
          <a:p>
            <a:r>
              <a:rPr lang="en-US" altLang="ja-JP" sz="2000" dirty="0" smtClean="0"/>
              <a:t>PhD Candidate</a:t>
            </a:r>
          </a:p>
          <a:p>
            <a:r>
              <a:rPr kumimoji="1" lang="en-US" altLang="ja-JP" sz="2000" dirty="0" smtClean="0"/>
              <a:t>Department of XXXXXX, School of XXXXX, The University of </a:t>
            </a:r>
            <a:r>
              <a:rPr lang="en-US" altLang="ja-JP" sz="2000" dirty="0" smtClean="0"/>
              <a:t>Tokyo</a:t>
            </a:r>
            <a:endParaRPr kumimoji="1" lang="en-US" altLang="ja-JP" sz="2000" dirty="0" smtClean="0"/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4468" y="2377440"/>
            <a:ext cx="36053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Research Topic: XXXXXXXXXXXX</a:t>
            </a:r>
          </a:p>
          <a:p>
            <a:r>
              <a:rPr lang="en-US" altLang="ja-JP" sz="2000" dirty="0" smtClean="0"/>
              <a:t>Summary of research </a:t>
            </a:r>
          </a:p>
          <a:p>
            <a:r>
              <a:rPr lang="en-US" altLang="ja-JP" sz="2000" dirty="0" smtClean="0"/>
              <a:t>XXXXXXXXXXXXXXXXXXXXXXXXXXXXXXXXXXXXXXXXXXXXXXXXXXXXXXXXXXXXXXXXXXXXXXXXXXXXXXXXXXXXXXXXXXXXXXXXXXXX</a:t>
            </a:r>
            <a:endParaRPr kumimoji="1" lang="ja-JP" altLang="en-US" sz="2000" dirty="0"/>
          </a:p>
        </p:txBody>
      </p:sp>
      <p:sp>
        <p:nvSpPr>
          <p:cNvPr id="8" name="正方形/長方形 7"/>
          <p:cNvSpPr/>
          <p:nvPr/>
        </p:nvSpPr>
        <p:spPr>
          <a:xfrm>
            <a:off x="4397828" y="2455817"/>
            <a:ext cx="1968138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Illustration/Photo/Figure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596742" y="2455817"/>
            <a:ext cx="2137954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/>
              <a:t>Illustration/Photo</a:t>
            </a:r>
            <a:r>
              <a:rPr lang="en-US" altLang="ja-JP" dirty="0" smtClean="0"/>
              <a:t>/</a:t>
            </a:r>
          </a:p>
          <a:p>
            <a:pPr algn="ctr"/>
            <a:r>
              <a:rPr lang="en-US" altLang="ja-JP" dirty="0" smtClean="0"/>
              <a:t>Figure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74468" y="4966482"/>
            <a:ext cx="6905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About myself:</a:t>
            </a:r>
          </a:p>
          <a:p>
            <a:r>
              <a:rPr lang="en-US" altLang="ja-JP" sz="2000" dirty="0" smtClean="0"/>
              <a:t>Hometown, hobby, etc. </a:t>
            </a:r>
            <a:endParaRPr kumimoji="1" lang="ja-JP" altLang="en-US" sz="2000" dirty="0"/>
          </a:p>
        </p:txBody>
      </p:sp>
      <p:sp>
        <p:nvSpPr>
          <p:cNvPr id="11" name="正方形/長方形 10"/>
          <p:cNvSpPr/>
          <p:nvPr/>
        </p:nvSpPr>
        <p:spPr>
          <a:xfrm rot="1177010">
            <a:off x="6743669" y="5033183"/>
            <a:ext cx="1968138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Photo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998719" y="148046"/>
            <a:ext cx="4119153" cy="103609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1400" dirty="0" smtClean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400" dirty="0" smtClean="0">
                <a:solidFill>
                  <a:srgbClr val="FF0000"/>
                </a:solidFill>
              </a:rPr>
              <a:t> </a:t>
            </a:r>
            <a:br>
              <a:rPr kumimoji="1" lang="en-US" altLang="ja-JP" sz="1400" dirty="0" smtClean="0">
                <a:solidFill>
                  <a:srgbClr val="FF0000"/>
                </a:solidFill>
              </a:rPr>
            </a:br>
            <a:r>
              <a:rPr kumimoji="1" lang="en-US" altLang="ja-JP" sz="1400" dirty="0" smtClean="0">
                <a:solidFill>
                  <a:srgbClr val="FF0000"/>
                </a:solidFill>
              </a:rPr>
              <a:t>Please save this as a 1-page PDF and </a:t>
            </a:r>
            <a:r>
              <a:rPr lang="en-US" altLang="ja-JP" sz="1400" dirty="0" smtClean="0">
                <a:solidFill>
                  <a:srgbClr val="FF0000"/>
                </a:solidFill>
              </a:rPr>
              <a:t>name </a:t>
            </a:r>
            <a:r>
              <a:rPr lang="en-US" altLang="ja-JP" sz="1400" dirty="0">
                <a:solidFill>
                  <a:srgbClr val="FF0000"/>
                </a:solidFill>
              </a:rPr>
              <a:t>your file according to the following convention</a:t>
            </a:r>
            <a:r>
              <a:rPr lang="en-US" altLang="ja-JP" sz="1400">
                <a:solidFill>
                  <a:srgbClr val="FF0000"/>
                </a:solidFill>
              </a:rPr>
              <a:t>: </a:t>
            </a:r>
            <a:endParaRPr lang="en-US" altLang="ja-JP" sz="1400" smtClean="0">
              <a:solidFill>
                <a:srgbClr val="FF0000"/>
              </a:solidFill>
            </a:endParaRPr>
          </a:p>
          <a:p>
            <a:pPr algn="ctr"/>
            <a:r>
              <a:rPr lang="en-US" altLang="ja-JP" sz="1400" smtClean="0">
                <a:solidFill>
                  <a:srgbClr val="FF0000"/>
                </a:solidFill>
              </a:rPr>
              <a:t>Self-Intro-FamilyName.pdf</a:t>
            </a:r>
            <a:endParaRPr lang="ja-JP" altLang="ja-JP" sz="1400" dirty="0">
              <a:solidFill>
                <a:srgbClr val="FF0000"/>
              </a:solidFill>
            </a:endParaRPr>
          </a:p>
          <a:p>
            <a:pPr algn="ctr"/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 rot="20623178">
            <a:off x="4518945" y="4689182"/>
            <a:ext cx="2412000" cy="172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Photo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53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konda</cp:lastModifiedBy>
  <cp:revision>4</cp:revision>
  <dcterms:created xsi:type="dcterms:W3CDTF">2015-06-03T08:00:13Z</dcterms:created>
  <dcterms:modified xsi:type="dcterms:W3CDTF">2017-11-14T08:02:53Z</dcterms:modified>
</cp:coreProperties>
</file>