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6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48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75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318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761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866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855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724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68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1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4B4D5-6321-4ADD-AC58-A1D2A900D28E}" type="datetimeFigureOut">
              <a:rPr kumimoji="1" lang="ja-JP" altLang="en-US" smtClean="0"/>
              <a:t>2018/4/12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91B19-48E1-460E-AE88-4CCF7A7FBC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972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48640" y="478971"/>
            <a:ext cx="1297577" cy="1471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Your picture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10638" y="495828"/>
            <a:ext cx="690589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600" dirty="0" smtClean="0"/>
              <a:t>Given Name</a:t>
            </a:r>
            <a:r>
              <a:rPr lang="en-US" altLang="ja-JP" sz="2600" dirty="0"/>
              <a:t> </a:t>
            </a:r>
            <a:r>
              <a:rPr kumimoji="1" lang="en-US" altLang="ja-JP" sz="2600" dirty="0" smtClean="0"/>
              <a:t> Family Name</a:t>
            </a:r>
          </a:p>
          <a:p>
            <a:r>
              <a:rPr lang="en-US" altLang="ja-JP" sz="2400" dirty="0" smtClean="0"/>
              <a:t>PhD Candidate</a:t>
            </a:r>
          </a:p>
          <a:p>
            <a:r>
              <a:rPr kumimoji="1" lang="en-US" altLang="ja-JP" sz="2400" dirty="0" smtClean="0"/>
              <a:t>Department of XXXXXX, School of XXXXX, University of XXXX</a:t>
            </a:r>
          </a:p>
          <a:p>
            <a:endParaRPr kumimoji="1" lang="ja-JP" altLang="en-US" sz="2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640" y="2677453"/>
            <a:ext cx="360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About your research topic, your lab…etc.</a:t>
            </a:r>
            <a:endParaRPr lang="en-US" altLang="ja-JP" sz="24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70906" y="4441870"/>
            <a:ext cx="35286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About </a:t>
            </a:r>
            <a:r>
              <a:rPr lang="en-US" altLang="ja-JP" sz="2400" dirty="0" smtClean="0"/>
              <a:t>your</a:t>
            </a:r>
            <a:r>
              <a:rPr lang="en-US" altLang="ja-JP" sz="2400" dirty="0"/>
              <a:t> </a:t>
            </a:r>
            <a:r>
              <a:rPr lang="en-US" altLang="ja-JP" sz="2400" dirty="0"/>
              <a:t>h</a:t>
            </a:r>
            <a:r>
              <a:rPr lang="en-US" altLang="ja-JP" sz="2400" dirty="0" smtClean="0"/>
              <a:t>ometown</a:t>
            </a:r>
            <a:r>
              <a:rPr lang="en-US" altLang="ja-JP" sz="2400" dirty="0" smtClean="0"/>
              <a:t>, hobbies, </a:t>
            </a:r>
            <a:r>
              <a:rPr lang="en-US" altLang="ja-JP" sz="2400" dirty="0" smtClean="0"/>
              <a:t>interests…etc</a:t>
            </a:r>
            <a:r>
              <a:rPr lang="en-US" altLang="ja-JP" sz="2400" dirty="0" smtClean="0"/>
              <a:t>. </a:t>
            </a:r>
            <a:endParaRPr kumimoji="1" lang="ja-JP" altLang="en-US" sz="2400" dirty="0"/>
          </a:p>
        </p:txBody>
      </p:sp>
      <p:sp>
        <p:nvSpPr>
          <p:cNvPr id="12" name="正方形/長方形 11"/>
          <p:cNvSpPr/>
          <p:nvPr/>
        </p:nvSpPr>
        <p:spPr>
          <a:xfrm>
            <a:off x="5905902" y="28146"/>
            <a:ext cx="4119153" cy="8098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rgbClr val="FF0000"/>
                </a:solidFill>
              </a:rPr>
              <a:t>Feel free to change the color, font, layout.</a:t>
            </a:r>
            <a:r>
              <a:rPr kumimoji="1" lang="en-US" altLang="ja-JP" sz="1600" dirty="0" smtClean="0">
                <a:solidFill>
                  <a:srgbClr val="FF0000"/>
                </a:solidFill>
              </a:rPr>
              <a:t> </a:t>
            </a:r>
            <a:br>
              <a:rPr kumimoji="1" lang="en-US" altLang="ja-JP" sz="1600" dirty="0" smtClean="0">
                <a:solidFill>
                  <a:srgbClr val="FF0000"/>
                </a:solidFill>
              </a:rPr>
            </a:br>
            <a:r>
              <a:rPr kumimoji="1" lang="en-US" altLang="ja-JP" sz="1600" dirty="0" smtClean="0">
                <a:solidFill>
                  <a:srgbClr val="FF0000"/>
                </a:solidFill>
              </a:rPr>
              <a:t>Please save this as a 1-page PDF and send to the office.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17" y="4441870"/>
            <a:ext cx="2784000" cy="208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817" y="1906119"/>
            <a:ext cx="2286005" cy="160020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902" y="2573819"/>
            <a:ext cx="2996831" cy="165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08128">
            <a:off x="566770" y="4524459"/>
            <a:ext cx="1872584" cy="1404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897" y="5391150"/>
            <a:ext cx="1509396" cy="1044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9" r="5793" b="5493"/>
          <a:stretch/>
        </p:blipFill>
        <p:spPr>
          <a:xfrm>
            <a:off x="4187638" y="5427150"/>
            <a:ext cx="1028660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72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46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hkanako</dc:creator>
  <cp:lastModifiedBy>s_nagumo</cp:lastModifiedBy>
  <cp:revision>9</cp:revision>
  <dcterms:created xsi:type="dcterms:W3CDTF">2015-06-03T08:00:13Z</dcterms:created>
  <dcterms:modified xsi:type="dcterms:W3CDTF">2018-04-12T07:38:44Z</dcterms:modified>
</cp:coreProperties>
</file>