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6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6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488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75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31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761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86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55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724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683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17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4B4D5-6321-4ADD-AC58-A1D2A900D28E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97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48640" y="478971"/>
            <a:ext cx="1297577" cy="1471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Your picture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10638" y="495828"/>
            <a:ext cx="690589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600" dirty="0" smtClean="0"/>
              <a:t>Given Name</a:t>
            </a:r>
            <a:r>
              <a:rPr lang="en-US" altLang="ja-JP" sz="2600" dirty="0"/>
              <a:t> </a:t>
            </a:r>
            <a:r>
              <a:rPr kumimoji="1" lang="en-US" altLang="ja-JP" sz="2600" dirty="0" smtClean="0"/>
              <a:t> Family Name</a:t>
            </a:r>
          </a:p>
          <a:p>
            <a:r>
              <a:rPr lang="en-US" altLang="ja-JP" sz="2400" dirty="0" smtClean="0"/>
              <a:t>PhD Candidate</a:t>
            </a:r>
          </a:p>
          <a:p>
            <a:r>
              <a:rPr kumimoji="1" lang="en-US" altLang="ja-JP" sz="2400" dirty="0" smtClean="0"/>
              <a:t>Department of XXXXXX, School of XXXXX, University of XXXX</a:t>
            </a:r>
          </a:p>
          <a:p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8640" y="2677453"/>
            <a:ext cx="36053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About your research topic, your lab…etc.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70906" y="4441870"/>
            <a:ext cx="35286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About </a:t>
            </a:r>
            <a:r>
              <a:rPr lang="en-US" altLang="ja-JP" sz="2400" dirty="0" smtClean="0"/>
              <a:t>your</a:t>
            </a:r>
            <a:r>
              <a:rPr lang="en-US" altLang="ja-JP" sz="2400" dirty="0"/>
              <a:t> h</a:t>
            </a:r>
            <a:r>
              <a:rPr lang="en-US" altLang="ja-JP" sz="2400" dirty="0" smtClean="0"/>
              <a:t>ometown, hobbies, interests…etc. </a:t>
            </a:r>
            <a:endParaRPr kumimoji="1" lang="ja-JP" altLang="en-US" sz="2400" dirty="0"/>
          </a:p>
        </p:txBody>
      </p:sp>
      <p:sp>
        <p:nvSpPr>
          <p:cNvPr id="12" name="正方形/長方形 11"/>
          <p:cNvSpPr/>
          <p:nvPr/>
        </p:nvSpPr>
        <p:spPr>
          <a:xfrm>
            <a:off x="5905902" y="28146"/>
            <a:ext cx="4119153" cy="8098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rgbClr val="FF0000"/>
                </a:solidFill>
              </a:rPr>
              <a:t>Feel free to change the color, font, layout.</a:t>
            </a:r>
            <a:r>
              <a:rPr kumimoji="1" lang="en-US" altLang="ja-JP" sz="1600" dirty="0" smtClean="0">
                <a:solidFill>
                  <a:srgbClr val="FF0000"/>
                </a:solidFill>
              </a:rPr>
              <a:t> </a:t>
            </a:r>
            <a:br>
              <a:rPr kumimoji="1" lang="en-US" altLang="ja-JP" sz="1600" dirty="0" smtClean="0">
                <a:solidFill>
                  <a:srgbClr val="FF0000"/>
                </a:solidFill>
              </a:rPr>
            </a:br>
            <a:r>
              <a:rPr kumimoji="1" lang="en-US" altLang="ja-JP" sz="1600" dirty="0" smtClean="0">
                <a:solidFill>
                  <a:srgbClr val="FF0000"/>
                </a:solidFill>
              </a:rPr>
              <a:t>Please save this as a 1-page PDF and send to the office.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317" y="4441870"/>
            <a:ext cx="2784000" cy="2088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817" y="1906119"/>
            <a:ext cx="2286005" cy="1600203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902" y="2573819"/>
            <a:ext cx="2996831" cy="1656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08128">
            <a:off x="566770" y="4524459"/>
            <a:ext cx="1872584" cy="140400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897" y="5391150"/>
            <a:ext cx="1509396" cy="10440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89" r="5793" b="5493"/>
          <a:stretch/>
        </p:blipFill>
        <p:spPr>
          <a:xfrm>
            <a:off x="4187638" y="5427150"/>
            <a:ext cx="1028660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72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46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hkanako</dc:creator>
  <cp:lastModifiedBy>konda</cp:lastModifiedBy>
  <cp:revision>9</cp:revision>
  <dcterms:created xsi:type="dcterms:W3CDTF">2015-06-03T08:00:13Z</dcterms:created>
  <dcterms:modified xsi:type="dcterms:W3CDTF">2020-01-08T05:42:35Z</dcterms:modified>
</cp:coreProperties>
</file>