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2629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68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488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75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318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761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866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556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5724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8683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2170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4B4D5-6321-4ADD-AC58-A1D2A900D28E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9972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48640" y="478971"/>
            <a:ext cx="1297577" cy="14717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Your picture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110638" y="495828"/>
            <a:ext cx="690589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600" dirty="0"/>
              <a:t>Given Name</a:t>
            </a:r>
            <a:r>
              <a:rPr lang="en-US" altLang="ja-JP" sz="2600" dirty="0"/>
              <a:t> </a:t>
            </a:r>
            <a:r>
              <a:rPr kumimoji="1" lang="en-US" altLang="ja-JP" sz="2600" dirty="0"/>
              <a:t> Family Name</a:t>
            </a:r>
          </a:p>
          <a:p>
            <a:r>
              <a:rPr lang="en-US" altLang="ja-JP" sz="2400" dirty="0"/>
              <a:t>Grade in school (ex.</a:t>
            </a:r>
            <a:r>
              <a:rPr lang="en" altLang="ja-JP" sz="2400" dirty="0"/>
              <a:t>MSc 2nd year, PhD 2nd year)</a:t>
            </a:r>
            <a:endParaRPr lang="en-US" altLang="ja-JP" sz="2400" dirty="0"/>
          </a:p>
          <a:p>
            <a:r>
              <a:rPr kumimoji="1" lang="en-US" altLang="ja-JP" sz="2400" dirty="0"/>
              <a:t>Department of XXXXXX, School of XXXXX, University of XXXX</a:t>
            </a:r>
          </a:p>
          <a:p>
            <a:endParaRPr kumimoji="1" lang="ja-JP" altLang="en-US" sz="2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48640" y="2590882"/>
            <a:ext cx="36053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About your research topic, your lab…etc.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61111" y="4122266"/>
            <a:ext cx="379888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Notable Activities, Papers and Other Achievements,</a:t>
            </a:r>
          </a:p>
          <a:p>
            <a:r>
              <a:rPr kumimoji="1" lang="en-US" altLang="ja-JP" sz="2400" dirty="0"/>
              <a:t>About </a:t>
            </a:r>
            <a:r>
              <a:rPr lang="en-US" altLang="ja-JP" sz="2400" dirty="0"/>
              <a:t>your hometown, interests</a:t>
            </a:r>
            <a:r>
              <a:rPr lang="ja-JP" altLang="en-US" sz="2400"/>
              <a:t>　</a:t>
            </a:r>
            <a:r>
              <a:rPr lang="en-US" altLang="ja-JP" sz="2400" dirty="0"/>
              <a:t>…etc. </a:t>
            </a:r>
            <a:endParaRPr kumimoji="1" lang="ja-JP" altLang="en-US" sz="2400" dirty="0"/>
          </a:p>
        </p:txBody>
      </p:sp>
      <p:sp>
        <p:nvSpPr>
          <p:cNvPr id="12" name="正方形/長方形 11"/>
          <p:cNvSpPr/>
          <p:nvPr/>
        </p:nvSpPr>
        <p:spPr>
          <a:xfrm>
            <a:off x="5905902" y="55178"/>
            <a:ext cx="3238098" cy="78439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>
                <a:solidFill>
                  <a:srgbClr val="FF0000"/>
                </a:solidFill>
              </a:rPr>
              <a:t>Feel free to change the color, font, layout.</a:t>
            </a:r>
            <a:r>
              <a:rPr kumimoji="1" lang="en-US" altLang="ja-JP" sz="1200" dirty="0">
                <a:solidFill>
                  <a:srgbClr val="FF0000"/>
                </a:solidFill>
              </a:rPr>
              <a:t> </a:t>
            </a:r>
            <a:br>
              <a:rPr kumimoji="1" lang="en-US" altLang="ja-JP" sz="1200" dirty="0">
                <a:solidFill>
                  <a:srgbClr val="FF0000"/>
                </a:solidFill>
              </a:rPr>
            </a:br>
            <a:r>
              <a:rPr lang="en-US" altLang="ja-JP" sz="1200" dirty="0">
                <a:solidFill>
                  <a:srgbClr val="FF0000"/>
                </a:solidFill>
              </a:rPr>
              <a:t>Please save this as a 1-page PDF and name your file according to the following convention: </a:t>
            </a:r>
          </a:p>
          <a:p>
            <a:pPr algn="ctr"/>
            <a:r>
              <a:rPr lang="en-US" altLang="ja-JP" sz="1200" dirty="0" smtClean="0">
                <a:solidFill>
                  <a:srgbClr val="FF0000"/>
                </a:solidFill>
              </a:rPr>
              <a:t>Self-Intro-FamilyName.pdf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0000" y="4670470"/>
            <a:ext cx="2784000" cy="2088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9817" y="1906119"/>
            <a:ext cx="2286005" cy="1600203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902" y="2573819"/>
            <a:ext cx="2996831" cy="1656000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08128">
            <a:off x="402045" y="4580461"/>
            <a:ext cx="1872584" cy="1404000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217" y="5686595"/>
            <a:ext cx="1509396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728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</TotalTime>
  <Words>62</Words>
  <Application>Microsoft Office PowerPoint</Application>
  <PresentationFormat>画面に合わせる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hkanako</dc:creator>
  <cp:lastModifiedBy>GMSI Office</cp:lastModifiedBy>
  <cp:revision>14</cp:revision>
  <dcterms:created xsi:type="dcterms:W3CDTF">2015-06-03T08:00:13Z</dcterms:created>
  <dcterms:modified xsi:type="dcterms:W3CDTF">2022-12-20T06:03:30Z</dcterms:modified>
</cp:coreProperties>
</file>