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0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7" d="100"/>
          <a:sy n="77" d="100"/>
        </p:scale>
        <p:origin x="54" y="7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4B4D5-6321-4ADD-AC58-A1D2A900D28E}" type="datetimeFigureOut">
              <a:rPr kumimoji="1" lang="ja-JP" altLang="en-US" smtClean="0"/>
              <a:t>2019/4/24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91B19-48E1-460E-AE88-4CCF7A7FBC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26291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4B4D5-6321-4ADD-AC58-A1D2A900D28E}" type="datetimeFigureOut">
              <a:rPr kumimoji="1" lang="ja-JP" altLang="en-US" smtClean="0"/>
              <a:t>2019/4/24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91B19-48E1-460E-AE88-4CCF7A7FBC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3687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4B4D5-6321-4ADD-AC58-A1D2A900D28E}" type="datetimeFigureOut">
              <a:rPr kumimoji="1" lang="ja-JP" altLang="en-US" smtClean="0"/>
              <a:t>2019/4/24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91B19-48E1-460E-AE88-4CCF7A7FBC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54885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4B4D5-6321-4ADD-AC58-A1D2A900D28E}" type="datetimeFigureOut">
              <a:rPr kumimoji="1" lang="ja-JP" altLang="en-US" smtClean="0"/>
              <a:t>2019/4/24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91B19-48E1-460E-AE88-4CCF7A7FBC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8752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4B4D5-6321-4ADD-AC58-A1D2A900D28E}" type="datetimeFigureOut">
              <a:rPr kumimoji="1" lang="ja-JP" altLang="en-US" smtClean="0"/>
              <a:t>2019/4/24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91B19-48E1-460E-AE88-4CCF7A7FBC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73185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4B4D5-6321-4ADD-AC58-A1D2A900D28E}" type="datetimeFigureOut">
              <a:rPr kumimoji="1" lang="ja-JP" altLang="en-US" smtClean="0"/>
              <a:t>2019/4/24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91B19-48E1-460E-AE88-4CCF7A7FBC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57616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4B4D5-6321-4ADD-AC58-A1D2A900D28E}" type="datetimeFigureOut">
              <a:rPr kumimoji="1" lang="ja-JP" altLang="en-US" smtClean="0"/>
              <a:t>2019/4/24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91B19-48E1-460E-AE88-4CCF7A7FBC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68665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4B4D5-6321-4ADD-AC58-A1D2A900D28E}" type="datetimeFigureOut">
              <a:rPr kumimoji="1" lang="ja-JP" altLang="en-US" smtClean="0"/>
              <a:t>2019/4/24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91B19-48E1-460E-AE88-4CCF7A7FBC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85560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4B4D5-6321-4ADD-AC58-A1D2A900D28E}" type="datetimeFigureOut">
              <a:rPr kumimoji="1" lang="ja-JP" altLang="en-US" smtClean="0"/>
              <a:t>2019/4/24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91B19-48E1-460E-AE88-4CCF7A7FBC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57243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4B4D5-6321-4ADD-AC58-A1D2A900D28E}" type="datetimeFigureOut">
              <a:rPr kumimoji="1" lang="ja-JP" altLang="en-US" smtClean="0"/>
              <a:t>2019/4/24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91B19-48E1-460E-AE88-4CCF7A7FBC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8683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4B4D5-6321-4ADD-AC58-A1D2A900D28E}" type="datetimeFigureOut">
              <a:rPr kumimoji="1" lang="ja-JP" altLang="en-US" smtClean="0"/>
              <a:t>2019/4/24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91B19-48E1-460E-AE88-4CCF7A7FBC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21704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94B4D5-6321-4ADD-AC58-A1D2A900D28E}" type="datetimeFigureOut">
              <a:rPr kumimoji="1" lang="ja-JP" altLang="en-US" smtClean="0"/>
              <a:t>2019/4/24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691B19-48E1-460E-AE88-4CCF7A7FBC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9972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548640" y="478971"/>
            <a:ext cx="1297577" cy="14717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Your picture</a:t>
            </a:r>
            <a:endParaRPr kumimoji="1" lang="ja-JP" altLang="en-US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110638" y="495828"/>
            <a:ext cx="6905898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600" dirty="0" smtClean="0"/>
              <a:t>Given Name</a:t>
            </a:r>
            <a:r>
              <a:rPr lang="en-US" altLang="ja-JP" sz="2600" dirty="0"/>
              <a:t> </a:t>
            </a:r>
            <a:r>
              <a:rPr kumimoji="1" lang="en-US" altLang="ja-JP" sz="2600" dirty="0" smtClean="0"/>
              <a:t> Family Name</a:t>
            </a:r>
          </a:p>
          <a:p>
            <a:r>
              <a:rPr lang="en-US" altLang="ja-JP" sz="2400" dirty="0" smtClean="0"/>
              <a:t>PhD Candidate</a:t>
            </a:r>
          </a:p>
          <a:p>
            <a:r>
              <a:rPr kumimoji="1" lang="en-US" altLang="ja-JP" sz="2400" dirty="0" smtClean="0"/>
              <a:t>Department of XXXXXX, School of XXXXX, University of XXXX</a:t>
            </a:r>
          </a:p>
          <a:p>
            <a:endParaRPr kumimoji="1" lang="ja-JP" altLang="en-US" sz="20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48640" y="2677453"/>
            <a:ext cx="360534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 smtClean="0"/>
              <a:t>About your research topic, your lab…etc.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2570906" y="4441870"/>
            <a:ext cx="352866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/>
              <a:t>About </a:t>
            </a:r>
            <a:r>
              <a:rPr lang="en-US" altLang="ja-JP" sz="2400" dirty="0" smtClean="0"/>
              <a:t>your</a:t>
            </a:r>
            <a:r>
              <a:rPr lang="en-US" altLang="ja-JP" sz="2400" dirty="0"/>
              <a:t> h</a:t>
            </a:r>
            <a:r>
              <a:rPr lang="en-US" altLang="ja-JP" sz="2400" dirty="0" smtClean="0"/>
              <a:t>ometown, hobbies, interests…etc. </a:t>
            </a:r>
            <a:endParaRPr kumimoji="1" lang="ja-JP" altLang="en-US" sz="2400" dirty="0"/>
          </a:p>
        </p:txBody>
      </p:sp>
      <p:sp>
        <p:nvSpPr>
          <p:cNvPr id="12" name="正方形/長方形 11"/>
          <p:cNvSpPr/>
          <p:nvPr/>
        </p:nvSpPr>
        <p:spPr>
          <a:xfrm>
            <a:off x="5905902" y="28146"/>
            <a:ext cx="4119153" cy="809897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600" dirty="0" smtClean="0">
                <a:solidFill>
                  <a:srgbClr val="FF0000"/>
                </a:solidFill>
              </a:rPr>
              <a:t>Feel free to change the color, font, layout.</a:t>
            </a:r>
            <a:r>
              <a:rPr kumimoji="1" lang="en-US" altLang="ja-JP" sz="1600" dirty="0" smtClean="0">
                <a:solidFill>
                  <a:srgbClr val="FF0000"/>
                </a:solidFill>
              </a:rPr>
              <a:t> </a:t>
            </a:r>
            <a:br>
              <a:rPr kumimoji="1" lang="en-US" altLang="ja-JP" sz="1600" dirty="0" smtClean="0">
                <a:solidFill>
                  <a:srgbClr val="FF0000"/>
                </a:solidFill>
              </a:rPr>
            </a:br>
            <a:r>
              <a:rPr kumimoji="1" lang="en-US" altLang="ja-JP" sz="1600" dirty="0" smtClean="0">
                <a:solidFill>
                  <a:srgbClr val="FF0000"/>
                </a:solidFill>
              </a:rPr>
              <a:t>Please save this as a 1-page PDF and send to the office.</a:t>
            </a:r>
            <a:endParaRPr kumimoji="1" lang="ja-JP" altLang="en-US" sz="1600" dirty="0">
              <a:solidFill>
                <a:srgbClr val="FF0000"/>
              </a:solidFill>
            </a:endParaRP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2317" y="4441870"/>
            <a:ext cx="2784000" cy="20880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4" name="図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9817" y="1906119"/>
            <a:ext cx="2286005" cy="1600203"/>
          </a:xfrm>
          <a:prstGeom prst="rect">
            <a:avLst/>
          </a:prstGeom>
        </p:spPr>
      </p:pic>
      <p:pic>
        <p:nvPicPr>
          <p:cNvPr id="15" name="図 1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5902" y="2573819"/>
            <a:ext cx="2996831" cy="1656000"/>
          </a:xfrm>
          <a:prstGeom prst="rect">
            <a:avLst/>
          </a:prstGeom>
        </p:spPr>
      </p:pic>
      <p:pic>
        <p:nvPicPr>
          <p:cNvPr id="16" name="図 1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308128">
            <a:off x="566770" y="4524459"/>
            <a:ext cx="1872584" cy="1404000"/>
          </a:xfrm>
          <a:prstGeom prst="rect">
            <a:avLst/>
          </a:prstGeom>
        </p:spPr>
      </p:pic>
      <p:pic>
        <p:nvPicPr>
          <p:cNvPr id="18" name="図 1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0897" y="5391150"/>
            <a:ext cx="1509396" cy="1044000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489" r="5793" b="5493"/>
          <a:stretch/>
        </p:blipFill>
        <p:spPr>
          <a:xfrm>
            <a:off x="4187638" y="5427150"/>
            <a:ext cx="1028660" cy="9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1728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</TotalTime>
  <Words>46</Words>
  <Application>Microsoft Office PowerPoint</Application>
  <PresentationFormat>画面に合わせる (4:3)</PresentationFormat>
  <Paragraphs>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hkanako</dc:creator>
  <cp:lastModifiedBy>konda</cp:lastModifiedBy>
  <cp:revision>9</cp:revision>
  <dcterms:created xsi:type="dcterms:W3CDTF">2015-06-03T08:00:13Z</dcterms:created>
  <dcterms:modified xsi:type="dcterms:W3CDTF">2019-04-24T05:18:18Z</dcterms:modified>
</cp:coreProperties>
</file>