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/>
              <a:t> Family Name</a:t>
            </a:r>
          </a:p>
          <a:p>
            <a:r>
              <a:rPr lang="en-US" altLang="ja-JP" sz="2400" dirty="0"/>
              <a:t>Grade in school (ex.</a:t>
            </a:r>
            <a:r>
              <a:rPr lang="en" altLang="ja-JP" sz="2400" dirty="0"/>
              <a:t>MSc 2nd year, PhD 2nd year)</a:t>
            </a:r>
            <a:endParaRPr lang="en-US" altLang="ja-JP" sz="2400" dirty="0"/>
          </a:p>
          <a:p>
            <a:r>
              <a:rPr kumimoji="1" lang="en-US" altLang="ja-JP" sz="2400" dirty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590882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61111" y="4122266"/>
            <a:ext cx="3798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Notable Activities, Papers and Other Achievements,</a:t>
            </a:r>
          </a:p>
          <a:p>
            <a:r>
              <a:rPr kumimoji="1" lang="en-US" altLang="ja-JP" sz="2400" dirty="0"/>
              <a:t>About </a:t>
            </a:r>
            <a:r>
              <a:rPr lang="en-US" altLang="ja-JP" sz="2400" dirty="0"/>
              <a:t>your hometown, interests</a:t>
            </a:r>
            <a:r>
              <a:rPr lang="ja-JP" altLang="en-US" sz="2400"/>
              <a:t>　</a:t>
            </a:r>
            <a:r>
              <a:rPr lang="en-US" altLang="ja-JP" sz="2400" dirty="0"/>
              <a:t>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55178"/>
            <a:ext cx="3238098" cy="784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200" dirty="0">
                <a:solidFill>
                  <a:srgbClr val="FF0000"/>
                </a:solidFill>
              </a:rPr>
              <a:t> </a:t>
            </a:r>
            <a:br>
              <a:rPr kumimoji="1" lang="en-US" altLang="ja-JP" sz="1200" dirty="0">
                <a:solidFill>
                  <a:srgbClr val="FF0000"/>
                </a:solidFill>
              </a:rPr>
            </a:br>
            <a:r>
              <a:rPr lang="en-US" altLang="ja-JP" sz="1200" dirty="0">
                <a:solidFill>
                  <a:srgbClr val="FF0000"/>
                </a:solidFill>
              </a:rPr>
              <a:t>Please save this as a 1-page PDF and name your file according to the following convention: </a:t>
            </a:r>
          </a:p>
          <a:p>
            <a:pPr algn="ctr"/>
            <a:r>
              <a:rPr lang="en-US" altLang="ja-JP" sz="1200" dirty="0">
                <a:solidFill>
                  <a:srgbClr val="FF0000"/>
                </a:solidFill>
              </a:rPr>
              <a:t>Self-Intro-FamilyName.pdf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000" y="46704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402045" y="4580461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217" y="5686595"/>
            <a:ext cx="1509396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89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紺田　和子</cp:lastModifiedBy>
  <cp:revision>14</cp:revision>
  <dcterms:created xsi:type="dcterms:W3CDTF">2015-06-03T08:00:13Z</dcterms:created>
  <dcterms:modified xsi:type="dcterms:W3CDTF">2024-10-29T01:03:04Z</dcterms:modified>
</cp:coreProperties>
</file>