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90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2019/1/16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62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2019/1/16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68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2019/1/16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488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2019/1/16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75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2019/1/16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318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2019/1/16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761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2019/1/16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866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2019/1/16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556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2019/1/16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724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2019/1/16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8683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2019/1/16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170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4B4D5-6321-4ADD-AC58-A1D2A900D28E}" type="datetimeFigureOut">
              <a:rPr kumimoji="1" lang="ja-JP" altLang="en-US" smtClean="0"/>
              <a:t>2019/1/16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972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13506" y="187274"/>
            <a:ext cx="690589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600" dirty="0"/>
              <a:t>Title</a:t>
            </a:r>
          </a:p>
          <a:p>
            <a:r>
              <a:rPr lang="en-US" altLang="ja-JP" sz="2600" dirty="0"/>
              <a:t>Author name(s)</a:t>
            </a:r>
          </a:p>
          <a:p>
            <a:r>
              <a:rPr lang="en-US" altLang="ja-JP" sz="2600" dirty="0"/>
              <a:t>Department, School, University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22066" y="2004120"/>
            <a:ext cx="40984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About your research objective, results, ...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4869582" y="197725"/>
            <a:ext cx="4119153" cy="8098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rgbClr val="FF0000"/>
                </a:solidFill>
              </a:rPr>
              <a:t>Feel free to change the color, font, layout.</a:t>
            </a:r>
            <a:r>
              <a:rPr kumimoji="1" lang="en-US" altLang="ja-JP" sz="1600" dirty="0">
                <a:solidFill>
                  <a:srgbClr val="FF0000"/>
                </a:solidFill>
              </a:rPr>
              <a:t> </a:t>
            </a:r>
            <a:br>
              <a:rPr kumimoji="1" lang="en-US" altLang="ja-JP" sz="1600" dirty="0">
                <a:solidFill>
                  <a:srgbClr val="FF0000"/>
                </a:solidFill>
              </a:rPr>
            </a:br>
            <a:r>
              <a:rPr kumimoji="1" lang="en-US" altLang="ja-JP" sz="1600" dirty="0">
                <a:solidFill>
                  <a:srgbClr val="FF0000"/>
                </a:solidFill>
              </a:rPr>
              <a:t>Please save this as a 1-page PDF and send to the office.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7517" y="1606451"/>
            <a:ext cx="3764860" cy="2635401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762" y="4005632"/>
            <a:ext cx="3811779" cy="2106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728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</TotalTime>
  <Words>28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hkanako</dc:creator>
  <cp:lastModifiedBy>konda</cp:lastModifiedBy>
  <cp:revision>10</cp:revision>
  <dcterms:created xsi:type="dcterms:W3CDTF">2015-06-03T08:00:13Z</dcterms:created>
  <dcterms:modified xsi:type="dcterms:W3CDTF">2019-01-16T05:18:09Z</dcterms:modified>
</cp:coreProperties>
</file>