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7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13506" y="187274"/>
            <a:ext cx="690589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dirty="0"/>
              <a:t>Title</a:t>
            </a:r>
          </a:p>
          <a:p>
            <a:r>
              <a:rPr lang="en-US" altLang="ja-JP" sz="2600" dirty="0"/>
              <a:t>Author name(s)</a:t>
            </a:r>
          </a:p>
          <a:p>
            <a:r>
              <a:rPr lang="en-US" altLang="ja-JP" sz="2600" dirty="0"/>
              <a:t>Department, School, University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2066" y="2004120"/>
            <a:ext cx="4098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About your research objective, results, ...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869582" y="197725"/>
            <a:ext cx="4119153" cy="8098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600" dirty="0">
                <a:solidFill>
                  <a:srgbClr val="FF0000"/>
                </a:solidFill>
              </a:rPr>
              <a:t> </a:t>
            </a:r>
            <a:br>
              <a:rPr kumimoji="1" lang="en-US" altLang="ja-JP" sz="1600" dirty="0">
                <a:solidFill>
                  <a:srgbClr val="FF0000"/>
                </a:solidFill>
              </a:rPr>
            </a:br>
            <a:r>
              <a:rPr kumimoji="1" lang="en-US" altLang="ja-JP" sz="1600" dirty="0">
                <a:solidFill>
                  <a:srgbClr val="FF0000"/>
                </a:solidFill>
              </a:rPr>
              <a:t>Please save this as a 1-page PDF and send to the office.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1606451"/>
            <a:ext cx="3764860" cy="263540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62" y="4005632"/>
            <a:ext cx="3811779" cy="210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28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konda</cp:lastModifiedBy>
  <cp:revision>10</cp:revision>
  <dcterms:created xsi:type="dcterms:W3CDTF">2015-06-03T08:00:13Z</dcterms:created>
  <dcterms:modified xsi:type="dcterms:W3CDTF">2019-01-16T05:18:09Z</dcterms:modified>
</cp:coreProperties>
</file>